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69" r:id="rId6"/>
    <p:sldId id="267" r:id="rId7"/>
    <p:sldId id="259" r:id="rId8"/>
    <p:sldId id="263" r:id="rId9"/>
    <p:sldId id="261" r:id="rId10"/>
    <p:sldId id="262" r:id="rId11"/>
    <p:sldId id="266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F4DA17-3F42-41A7-AFB9-1F5D4E720B47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420389-BB89-45C2-8219-239F3759F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403043-0F36-4DA5-818C-F33AAC63AF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2E5095-8434-4972-987B-C109C8C9AF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A08A9C-DCAE-4046-A35B-4DE269345D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F4F589-8E39-4D1E-B09B-FB420080F8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DEA5C9-761A-4160-BE0D-13108B55A3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16F64-759B-4999-9215-287C33F0AC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614884-E227-4302-BB0D-9A08EBFFB9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8F747B-2F0B-405D-81A0-7C8EDFE2C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A393F-5601-40FF-90B1-6A6785887F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3F91-760B-488E-BDF2-BF07D4E610A4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9998-C26D-424E-BBFE-81EC28996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ACA8F-ECA2-4CB5-AF72-65E9C24AF66A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A0016-5C59-4E55-8514-B20F3F499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493D0-5413-43A4-A593-82A1127A22D7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473B-69A9-46EE-ACAD-6C26B980F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1825-15FB-4AC3-9381-2DF8192AE5A1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620A-85D5-4EE1-AACB-7D03B25B1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5DAC-8B4B-4344-979B-7737D99A5AE0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6E4B-4B95-4EA4-93D2-0D25FDC75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9BD3A-D1B2-48FA-A47E-F13C7AF50FC1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E335E-0E9D-48F4-8A9D-FE223F6E5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A0C31-0B8F-43A7-B805-D50F8DDCCD83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A5F3-4388-421C-9CD4-A079C6C8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746B-11DA-4EFC-9901-42C5F83FE01A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8718-AB8A-49F2-95F9-4ABAE59B9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1EB7F-CFAF-48A0-8F72-755CFDB621D0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8EA4D-4895-4CAA-877D-5835DFC9F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9A222-96F5-47CE-AB03-0128CD375503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9615-D92E-4E01-B7B9-D552DE605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9738-F0AE-4EA3-818B-E511A8F18F92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BC47-9560-48E5-9A6B-E81B1C3BF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D5BC1F-6BBA-4D45-B465-9758BA4CBCAD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BA4C3A-7E9C-4916-84A4-F54230DA0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google.com/imgres?imgurl=http://science.jrank.org/kids/article_images/chains_p26.jpg&amp;imgrefurl=http://science.jrank.org/kids/pages/62/DECOMPOSERS.html&amp;usg=__EfMU8v9p3gbqVGNKJ42Z2jw_3Ic=&amp;h=324&amp;w=410&amp;sz=70&amp;hl=en&amp;start=18&amp;zoom=1&amp;um=1&amp;itbs=1&amp;tbnid=o6veKJI2IlHM5M:&amp;tbnh=99&amp;tbnw=125&amp;prev=/images?q=Decomposers+break+down+decaying+animals&amp;um=1&amp;hl=en&amp;sa=G&amp;rlz=1T4DKUS_enUS272US273&amp;tbs=isch: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Nitrogen Cycle</a:t>
            </a: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FFFF"/>
              </a:buClr>
            </a:pPr>
            <a:r>
              <a:rPr lang="en-US" sz="3200">
                <a:latin typeface="Calibri" pitchFamily="34" charset="0"/>
              </a:rPr>
              <a:t>The </a:t>
            </a:r>
            <a:r>
              <a:rPr lang="en-US" sz="3200" b="1">
                <a:solidFill>
                  <a:srgbClr val="FFCC00"/>
                </a:solidFill>
                <a:latin typeface="Calibri" pitchFamily="34" charset="0"/>
              </a:rPr>
              <a:t>nitrogen cycle</a:t>
            </a:r>
            <a:r>
              <a:rPr lang="en-US" sz="3200" b="1">
                <a:latin typeface="Calibri" pitchFamily="34" charset="0"/>
              </a:rPr>
              <a:t> - </a:t>
            </a:r>
            <a:r>
              <a:rPr lang="en-US" sz="3200">
                <a:latin typeface="Calibri" pitchFamily="34" charset="0"/>
              </a:rPr>
              <a:t>nitrogen circulates among the air, soil, water, plants, and animals in an ecosystem.</a:t>
            </a:r>
          </a:p>
          <a:p>
            <a:pPr>
              <a:buClr>
                <a:srgbClr val="FFFFFF"/>
              </a:buClr>
            </a:pPr>
            <a:endParaRPr lang="en-US" sz="3200">
              <a:latin typeface="Calibri" pitchFamily="34" charset="0"/>
            </a:endParaRPr>
          </a:p>
          <a:p>
            <a:pPr>
              <a:buClr>
                <a:srgbClr val="FFFFFF"/>
              </a:buClr>
            </a:pPr>
            <a:r>
              <a:rPr lang="en-US" sz="3200">
                <a:latin typeface="Calibri" pitchFamily="34" charset="0"/>
              </a:rPr>
              <a:t>All organisms need nitrogen to build proteins, to build new cells.</a:t>
            </a:r>
          </a:p>
          <a:p>
            <a:pPr>
              <a:buClr>
                <a:srgbClr val="FFFFFF"/>
              </a:buClr>
            </a:pPr>
            <a:endParaRPr lang="en-US" sz="3200">
              <a:latin typeface="Calibri" pitchFamily="34" charset="0"/>
            </a:endParaRPr>
          </a:p>
          <a:p>
            <a:pPr>
              <a:buClr>
                <a:srgbClr val="FFFFFF"/>
              </a:buClr>
            </a:pPr>
            <a:r>
              <a:rPr lang="en-US" sz="3200">
                <a:latin typeface="Calibri" pitchFamily="34" charset="0"/>
              </a:rPr>
              <a:t>Nitrogen makes up 78 percent of the gases in the atmosphere.</a:t>
            </a:r>
          </a:p>
        </p:txBody>
      </p:sp>
      <p:pic>
        <p:nvPicPr>
          <p:cNvPr id="14340" name="Picture 4" descr="gasch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724400"/>
            <a:ext cx="5715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Decomposers and the Nitrogen Cycle</a:t>
            </a:r>
            <a:endParaRPr lang="en-US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12954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Decomposers break down decaying animals </a:t>
            </a:r>
          </a:p>
        </p:txBody>
      </p:sp>
      <p:pic>
        <p:nvPicPr>
          <p:cNvPr id="29699" name="Picture 2" descr="decaying  animal, decaying anim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www.wherelightmeetsdark.com/images/newswatch/jaws_original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209800"/>
            <a:ext cx="441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Nitrogen Cycle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Animals receive their nitrates from eating plants or other organisms </a:t>
            </a:r>
          </a:p>
        </p:txBody>
      </p:sp>
      <p:pic>
        <p:nvPicPr>
          <p:cNvPr id="31747" name="Picture 5" descr="deer_eating_grass_widescreen_wallpaper_254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457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Stud_327_with_Blesbu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67000"/>
            <a:ext cx="457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Decomposers and the Nitrogen Cycle</a:t>
            </a:r>
            <a:endParaRPr lang="en-US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44780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Decomposers break down decaying plant &amp; animal waste. Nitrogen goes back into ground and atmosphere </a:t>
            </a:r>
          </a:p>
        </p:txBody>
      </p:sp>
      <p:pic>
        <p:nvPicPr>
          <p:cNvPr id="32771" name="Picture 2" descr="http://www.apheloria.org/Paul/Paul/millipedia_blog/Entries/2010/1/24_All_life_decomposes..._files/shapeimage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Nitrogen Cycle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Nitrogen Cycle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FFFF"/>
              </a:buClr>
            </a:pPr>
            <a:r>
              <a:rPr lang="en-US" sz="3600">
                <a:latin typeface="Calibri" pitchFamily="34" charset="0"/>
              </a:rPr>
              <a:t>Nitrogen must be altered, or fixed, before organisms can use it.</a:t>
            </a:r>
          </a:p>
          <a:p>
            <a:pPr>
              <a:buClr>
                <a:srgbClr val="FFFFFF"/>
              </a:buClr>
            </a:pPr>
            <a:endParaRPr lang="en-US" sz="3600">
              <a:latin typeface="Calibri" pitchFamily="34" charset="0"/>
            </a:endParaRPr>
          </a:p>
          <a:p>
            <a:pPr>
              <a:buClr>
                <a:srgbClr val="FFFFFF"/>
              </a:buClr>
            </a:pPr>
            <a:r>
              <a:rPr lang="en-US" sz="3600">
                <a:latin typeface="Calibri" pitchFamily="34" charset="0"/>
              </a:rPr>
              <a:t>Bacteria known as “nitrogen-fixing” bacteria can fix nitrogen into chemical compounds that can be used by other organisms..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Nitrogen Cycle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997075"/>
            <a:ext cx="9144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FFFF"/>
              </a:buClr>
            </a:pPr>
            <a:r>
              <a:rPr lang="en-US" sz="3200" b="1">
                <a:solidFill>
                  <a:srgbClr val="FFCC00"/>
                </a:solidFill>
                <a:latin typeface="Calibri" pitchFamily="34" charset="0"/>
              </a:rPr>
              <a:t>Nitrogen-fixing bacteria</a:t>
            </a:r>
            <a:r>
              <a:rPr lang="en-US" sz="3200">
                <a:latin typeface="Calibri" pitchFamily="34" charset="0"/>
              </a:rPr>
              <a:t> convert atmospheric nitrogen into ammonia.</a:t>
            </a:r>
          </a:p>
          <a:p>
            <a:pPr>
              <a:buClr>
                <a:srgbClr val="FFFFFF"/>
              </a:buClr>
            </a:pPr>
            <a:endParaRPr lang="en-US" sz="3200">
              <a:latin typeface="Calibri" pitchFamily="34" charset="0"/>
            </a:endParaRPr>
          </a:p>
          <a:p>
            <a:pPr>
              <a:buClr>
                <a:srgbClr val="FFFFFF"/>
              </a:buClr>
            </a:pPr>
            <a:r>
              <a:rPr lang="en-US" sz="3200">
                <a:latin typeface="Calibri" pitchFamily="34" charset="0"/>
              </a:rPr>
              <a:t>These bacteria live in the roots of plants called legumes, (beans, peas, and clover).</a:t>
            </a:r>
          </a:p>
          <a:p>
            <a:pPr>
              <a:buClr>
                <a:srgbClr val="FFFFFF"/>
              </a:buClr>
            </a:pPr>
            <a:endParaRPr lang="en-US" sz="3200">
              <a:latin typeface="Calibri" pitchFamily="34" charset="0"/>
            </a:endParaRPr>
          </a:p>
          <a:p>
            <a:pPr>
              <a:buClr>
                <a:srgbClr val="FFFFFF"/>
              </a:buClr>
            </a:pPr>
            <a:r>
              <a:rPr lang="en-US" sz="3200">
                <a:latin typeface="Calibri" pitchFamily="34" charset="0"/>
              </a:rPr>
              <a:t>Excess nitrogen is released into the soil.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Legumes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3" name="Picture 5" descr="legum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3819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green-peas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981200"/>
            <a:ext cx="510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alfalfa_sprou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47244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7" name="Picture 5" descr="ZBDYF00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image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624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rhi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Nitrogen Cycle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Nitrogen can also be fixed in the atmosphere by lightning  </a:t>
            </a:r>
          </a:p>
        </p:txBody>
      </p:sp>
      <p:pic>
        <p:nvPicPr>
          <p:cNvPr id="22531" name="Picture 5" descr="swaw06_lightnin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Nitrogen Cycle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Decomposers and the Nitrogen Cycle</a:t>
            </a:r>
            <a:endParaRPr lang="en-US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15240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FFFF"/>
              </a:buClr>
            </a:pPr>
            <a:r>
              <a:rPr lang="en-US" sz="3200">
                <a:latin typeface="Calibri" pitchFamily="34" charset="0"/>
              </a:rPr>
              <a:t>Nitrogen stored within the bodies of living things is returned to the nitrogen cycle once those organisms die.</a:t>
            </a:r>
          </a:p>
        </p:txBody>
      </p:sp>
      <p:pic>
        <p:nvPicPr>
          <p:cNvPr id="25603" name="Picture 2" descr="http://www.bottomlineperformance.com/lolblog/wp-content/uploads/2009/02/dea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667000"/>
            <a:ext cx="571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Decomposers and the Nitrogen Cycle</a:t>
            </a:r>
            <a:endParaRPr lang="en-US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447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FFFF"/>
              </a:buClr>
            </a:pPr>
            <a:r>
              <a:rPr lang="en-US" sz="3200">
                <a:latin typeface="Calibri" pitchFamily="34" charset="0"/>
              </a:rPr>
              <a:t>Decomposers break down decaying plants</a:t>
            </a:r>
          </a:p>
        </p:txBody>
      </p:sp>
      <p:pic>
        <p:nvPicPr>
          <p:cNvPr id="27651" name="Picture 2" descr="http://wpcontent.answcdn.com/wikipedia/commons/thumb/d/d4/Fungi_in_Borneo.jpg/300px-Fungi_in_Born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2857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t2.gstatic.com/images?q=tbn:o6veKJI2IlHM5M:http://science.jrank.org/kids/article_images/chains_p26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336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http://www.iamtonyang.com/0407/oak_leav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3581400"/>
            <a:ext cx="6096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207</Words>
  <Application>Microsoft Office PowerPoint</Application>
  <PresentationFormat>On-screen Show (4:3)</PresentationFormat>
  <Paragraphs>40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The Nitrogen Cycle</vt:lpstr>
      <vt:lpstr>The Nitrogen Cycle</vt:lpstr>
      <vt:lpstr>The Nitrogen Cycle</vt:lpstr>
      <vt:lpstr>Legumes</vt:lpstr>
      <vt:lpstr>Slide 5</vt:lpstr>
      <vt:lpstr>The Nitrogen Cycle</vt:lpstr>
      <vt:lpstr>The Nitrogen Cycle</vt:lpstr>
      <vt:lpstr>Decomposers and the Nitrogen Cycle</vt:lpstr>
      <vt:lpstr>Decomposers and the Nitrogen Cycle</vt:lpstr>
      <vt:lpstr>Decomposers and the Nitrogen Cycle</vt:lpstr>
      <vt:lpstr>Nitrogen Cycle</vt:lpstr>
      <vt:lpstr>Decomposers and the Nitrogen Cycle</vt:lpstr>
      <vt:lpstr>The Nitrogen Cycle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Nitrogen Cycle</dc:title>
  <dc:creator>Carey</dc:creator>
  <cp:lastModifiedBy>maureen longo</cp:lastModifiedBy>
  <cp:revision>11</cp:revision>
  <dcterms:created xsi:type="dcterms:W3CDTF">2010-10-15T01:10:46Z</dcterms:created>
  <dcterms:modified xsi:type="dcterms:W3CDTF">2010-10-20T16:00:08Z</dcterms:modified>
</cp:coreProperties>
</file>